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2" r:id="rId2"/>
    <p:sldId id="424" r:id="rId3"/>
    <p:sldId id="428" r:id="rId4"/>
    <p:sldId id="425" r:id="rId5"/>
    <p:sldId id="426" r:id="rId6"/>
    <p:sldId id="427" r:id="rId7"/>
    <p:sldId id="429" r:id="rId8"/>
    <p:sldId id="423" r:id="rId9"/>
  </p:sldIdLst>
  <p:sldSz cx="9144000" cy="6858000" type="screen4x3"/>
  <p:notesSz cx="6858000" cy="9144000"/>
  <p:embeddedFontLst>
    <p:embeddedFont>
      <p:font typeface="Monotype Sorts"/>
      <p:regular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807" autoAdjust="0"/>
  </p:normalViewPr>
  <p:slideViewPr>
    <p:cSldViewPr>
      <p:cViewPr varScale="1">
        <p:scale>
          <a:sx n="65" d="100"/>
          <a:sy n="65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F6829984-FA33-4492-AD22-2D1F72D2F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646D6-DCF8-4C21-A7EF-40696E4DDCC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EC4B1-1472-4648-915A-5C97E0680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4F72-A36D-42D8-ADEE-FC50DFF44E0D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BCA75-E434-4915-8F60-22D63A1FC70D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DE48-22E5-46FE-B267-D95B976AE1F5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4BCBB-9589-47D1-B8E3-E73D7827AF91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A499-8F31-482A-BB33-C92A7E966344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A2A6-A914-4DCE-809D-E23D74AB49C9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39F8-244F-45F1-888B-78C0B0715184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903CE-13D9-4E1D-85D1-2B33A398A57A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1089-D4D7-474B-9A7F-7341A5458938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5D8F3-FAAD-428C-908F-70D15C19113C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B8A9F89-7E13-4C9A-B143-3305F63B7CAC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smtClean="0"/>
              <a:t>CSE 428</a:t>
            </a:r>
            <a:br>
              <a:rPr lang="en-US" altLang="en-US" sz="4000" smtClean="0"/>
            </a:br>
            <a:r>
              <a:rPr lang="en-US" altLang="en-US" sz="4000" smtClean="0"/>
              <a:t>Semantic Web Topics</a:t>
            </a:r>
            <a:br>
              <a:rPr lang="en-US" altLang="en-US" sz="4000" smtClean="0"/>
            </a:br>
            <a:r>
              <a:rPr lang="en-US" altLang="en-US" sz="4000" smtClean="0"/>
              <a:t>XML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990600" y="1998504"/>
            <a:ext cx="7189789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&lt;?xml version="1.0" ?&gt;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sernum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="99999"&gt;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 &lt;!-- IMHO, a truly great CD --&gt;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&lt;title&gt;Yankee Hotel Foxtrot&lt;/title&gt;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&lt;artist&gt;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Wilco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&lt;/artist&gt;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&lt;cover photo="/covers/yht.gif" /&gt;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  &lt;track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no="4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"&gt;War on War&lt;/track&gt; 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DTD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&lt;!ELEMENT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(title, artist, track*, cover?) 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&lt;!ATTLIST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      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CDATA	#REQUIRED&gt;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&lt;!ELEMENT title   (#PCDATA) 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&lt;!ELEMENT artist (#PCDATA) 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&lt;!ELEMENT cover EMPTY&gt;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&lt;!ATTLIST cover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       photo	CDATA	#REQUIRED&gt; </a:t>
            </a:r>
          </a:p>
          <a:p>
            <a:pPr>
              <a:buFont typeface="Monotype Sorts" pitchFamily="2" charset="2"/>
              <a:buNone/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1A4AA-B939-4859-A8F8-54BF262387D1}" type="slidenum">
              <a:rPr lang="en-US" smtClean="0"/>
              <a:pPr/>
              <a:t>3</a:t>
            </a:fld>
            <a:r>
              <a:rPr lang="en-US" smtClean="0"/>
              <a:t> of 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Schema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343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xsd:schema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xmlns:xsd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="http://www.w3.org//2000/10/XMLSchema"&gt;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name="movie"&gt;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                &lt;!-- b/c it has children --&gt;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name="title" type="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/&gt;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name="director"&gt;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 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    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   	 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name="title" type="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="0" /&gt;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  		   	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/&gt;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	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 type="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 /&gt;						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 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  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      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name="actor"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="0"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maxOcurs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="unbounded" 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       	...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       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xsd:sequence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    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xsd:attribute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name="gross" type="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xsd:decimal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 /&gt;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xsd:complexType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31775" algn="l"/>
                <a:tab pos="463550" algn="l"/>
                <a:tab pos="682625" algn="l"/>
                <a:tab pos="914400" algn="l"/>
                <a:tab pos="1146175" algn="l"/>
                <a:tab pos="13779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xsd:schema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Name Conflicts?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Courier New" pitchFamily="49" charset="0"/>
              <a:buNone/>
              <a:tabLst>
                <a:tab pos="457200" algn="l"/>
                <a:tab pos="914400" algn="l"/>
              </a:tabLst>
            </a:pPr>
            <a:r>
              <a:rPr lang="en-US" sz="2400" dirty="0" smtClean="0"/>
              <a:t>Elements about people: title, </a:t>
            </a:r>
            <a:r>
              <a:rPr lang="en-US" sz="2400" dirty="0" err="1" smtClean="0"/>
              <a:t>fname</a:t>
            </a:r>
            <a:r>
              <a:rPr lang="en-US" sz="2400" dirty="0" smtClean="0"/>
              <a:t>, </a:t>
            </a:r>
            <a:r>
              <a:rPr lang="en-US" sz="2400" dirty="0" err="1" smtClean="0"/>
              <a:t>lname</a:t>
            </a:r>
            <a:endParaRPr lang="en-US" sz="2400" dirty="0" smtClean="0"/>
          </a:p>
          <a:p>
            <a:pPr marL="0" indent="0">
              <a:lnSpc>
                <a:spcPct val="80000"/>
              </a:lnSpc>
              <a:buFont typeface="Courier New" pitchFamily="49" charset="0"/>
              <a:buNone/>
              <a:tabLst>
                <a:tab pos="457200" algn="l"/>
                <a:tab pos="914400" algn="l"/>
              </a:tabLst>
            </a:pPr>
            <a:r>
              <a:rPr lang="en-US" sz="2400" dirty="0" smtClean="0"/>
              <a:t>Elements about movies: title, director, actor</a:t>
            </a:r>
          </a:p>
          <a:p>
            <a:pPr marL="0" indent="0">
              <a:lnSpc>
                <a:spcPct val="80000"/>
              </a:lnSpc>
              <a:buFont typeface="Courier New" pitchFamily="49" charset="0"/>
              <a:buNone/>
              <a:tabLst>
                <a:tab pos="457200" algn="l"/>
                <a:tab pos="914400" algn="l"/>
              </a:tabLst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 typeface="Courier New" pitchFamily="49" charset="0"/>
              <a:buNone/>
              <a:tabLst>
                <a:tab pos="457200" algn="l"/>
                <a:tab pos="9144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&lt;movie&gt;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&lt;title&gt;Star Wars&lt;/title&gt;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&lt;director&gt;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&gt;George&lt;/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&gt;Lucas&lt;/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&lt;/director&gt;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&lt;actor&gt;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&lt;title&gt;Sir&lt;/title&gt;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&gt;Alec&lt;/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		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Guiness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&lt;/actor&gt;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&lt;/movie&gt;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 Namespaces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848600" cy="4343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Courier New" pitchFamily="49" charset="0"/>
              <a:buNone/>
              <a:tabLst>
                <a:tab pos="457200" algn="l"/>
                <a:tab pos="914400" algn="l"/>
                <a:tab pos="1431925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&lt;m:movie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xmlns:m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="http://www.hollywood.org/movies"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xmlns:p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="http://www.standards.org/people"&gt;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&lt;m:title&gt;Star Wars&lt;/m:title&gt;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&lt;m:director&gt;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&lt;p:fname&gt;George&lt;/p:fname&gt;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&lt;p:lname&gt;Lucas&lt;/p:lname&gt;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&lt;/m:director&gt;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&lt;m:actor&gt;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&lt;p:title&gt;Sir&lt;/p:title&gt;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&lt;p:fname&gt;Alec&lt;/p:fname&gt;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&lt;p:lname&gt;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Guiness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&lt;/p:lname&gt;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&lt;/m:actor&gt;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&lt;/m:movie&gt;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200400" y="2667000"/>
            <a:ext cx="48768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Tree Representation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434" t="2538"/>
          <a:stretch>
            <a:fillRect/>
          </a:stretch>
        </p:blipFill>
        <p:spPr>
          <a:xfrm>
            <a:off x="381000" y="1828800"/>
            <a:ext cx="8392100" cy="4286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922047" y="6172200"/>
            <a:ext cx="1840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From Fig. 2.2, p. 49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XSLT Example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4648200" y="1905000"/>
            <a:ext cx="3841750" cy="1371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&lt;book&gt;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    &lt;title&gt;The Fellowship of the Ring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&lt;/title&gt;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    &lt;author&gt;J.R.R. Tolkien&lt;/author&gt;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    &lt;published&gt;1963&lt;/published&gt;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&lt;/book&gt; 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905000"/>
            <a:ext cx="4191000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version=“1.0”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xmlns:xsl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=“http://www.w3.org/1999/…”&gt;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match="/"&gt;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&lt;html&gt;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&lt;body&gt;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xsl:apply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-templates select="book“ /&gt;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&lt;/body&gt;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&lt;/html&gt;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match="book"&gt;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&lt;p&gt;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&lt;b&gt;&lt;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-of select="title" /&gt;&lt;/b&gt;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    by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-of select="author“ /&gt; . 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xsl:value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-of select="published“ /&gt;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&lt;/p&gt;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xsl:template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xsl:stylesheet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57200" y="1538288"/>
            <a:ext cx="234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An XSLT Stylesheet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4572000" y="1538288"/>
            <a:ext cx="222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Original Document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4648200" y="3962400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228600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&lt;body&gt; 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p&gt;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	&lt;b&gt;The Fellowship of the Ring&lt;/b&gt; 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    by J.R.R. Tolkien. 1963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	&lt;/p&gt; </a:t>
            </a:r>
            <a:br>
              <a:rPr lang="en-US" sz="1200" dirty="0">
                <a:latin typeface="Courier New" pitchFamily="49" charset="0"/>
                <a:cs typeface="Courier New" pitchFamily="49" charset="0"/>
              </a:rPr>
            </a:br>
            <a:r>
              <a:rPr lang="en-US" sz="1200" dirty="0">
                <a:latin typeface="Courier New" pitchFamily="49" charset="0"/>
                <a:cs typeface="Courier New" pitchFamily="49" charset="0"/>
              </a:rPr>
              <a:t>&lt;/body&gt;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28600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648200" y="3581400"/>
            <a:ext cx="276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Transformed Document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4850</TotalTime>
  <Words>113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Monotype Sorts</vt:lpstr>
      <vt:lpstr>Courier New</vt:lpstr>
      <vt:lpstr>Maryland</vt:lpstr>
      <vt:lpstr>CSE 428 Semantic Web Topics XML</vt:lpstr>
      <vt:lpstr>XML Example</vt:lpstr>
      <vt:lpstr>XML DTD</vt:lpstr>
      <vt:lpstr>XML Schema Example</vt:lpstr>
      <vt:lpstr>Name Conflicts?</vt:lpstr>
      <vt:lpstr>XML Namespaces</vt:lpstr>
      <vt:lpstr>XML Tree Representation</vt:lpstr>
      <vt:lpstr>XSLT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208</cp:revision>
  <dcterms:created xsi:type="dcterms:W3CDTF">1995-05-27T20:07:50Z</dcterms:created>
  <dcterms:modified xsi:type="dcterms:W3CDTF">2010-09-06T19:38:26Z</dcterms:modified>
</cp:coreProperties>
</file>