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123" d="100"/>
          <a:sy n="123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92D28-6F48-4E21-B5AF-9C03AE5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6A62-E3F2-4F04-B1BB-640275002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D2AA3-937F-4AB9-B9E4-2EEDA358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80C5D-9CEB-4498-9491-552864870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5AC2-7AE5-42DF-80B0-9C300704E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4EF46-9A56-46F1-ACEE-9A18B0A98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EF42-77F4-4E98-8640-0E5D7F9F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7428D-8AA9-438B-ADC8-F1BD6FBCF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7D2B-C329-4B6A-9DE7-1FF335231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ED0E-6C09-470B-939D-994F95E42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BEC41-D8AB-4E20-AB55-6A7CDC3C6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1B08DBA-9633-4D85-8CF9-D1026A275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13 – Uncertainty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Bayes’ Rule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768475" algn="l"/>
              </a:tabLst>
            </a:pPr>
            <a:r>
              <a:rPr lang="pt-BR" smtClean="0"/>
              <a:t>formula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pt-BR" smtClean="0"/>
              <a:t>P(C|E) = P(E|C)P(C) / P(E)</a:t>
            </a:r>
            <a:endParaRPr lang="en-US" smtClean="0"/>
          </a:p>
          <a:p>
            <a:pPr eaLnBrk="1" hangingPunct="1">
              <a:tabLst>
                <a:tab pos="1768475" algn="l"/>
              </a:tabLst>
            </a:pPr>
            <a:r>
              <a:rPr lang="en-US" smtClean="0"/>
              <a:t>example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en-US" smtClean="0"/>
              <a:t>let m = meningitis, s = stiff neck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en-US" smtClean="0"/>
              <a:t>P(s|m) = .8, P(m) =  0.0001, P(s) =  0.1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en-US" smtClean="0"/>
              <a:t>P(m|s) = P(s|m) P(m) / P(s) </a:t>
            </a:r>
            <a:br>
              <a:rPr lang="en-US" smtClean="0"/>
            </a:br>
            <a:r>
              <a:rPr lang="en-US" smtClean="0"/>
              <a:t>	= .8(0.0001) / 0.1 = 0.0008</a:t>
            </a:r>
          </a:p>
          <a:p>
            <a:pPr lvl="1" eaLnBrk="1" hangingPunct="1">
              <a:tabLst>
                <a:tab pos="1768475" algn="l"/>
              </a:tabLs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Joint Distribution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P(rainy) = 0.11 + 0.04 = 0.15</a:t>
            </a:r>
          </a:p>
          <a:p>
            <a:pPr eaLnBrk="1" hangingPunct="1"/>
            <a:r>
              <a:rPr lang="en-US" sz="2000" dirty="0" smtClean="0"/>
              <a:t>P(sleepy) = 0.05 + 0.04 + 0.10 + 0.01 = 0.20</a:t>
            </a:r>
          </a:p>
          <a:p>
            <a:pPr eaLnBrk="1" hangingPunct="1"/>
            <a:r>
              <a:rPr lang="en-US" sz="2000" dirty="0" smtClean="0"/>
              <a:t>P(cloudy </a:t>
            </a:r>
            <a:r>
              <a:rPr lang="en-US" sz="2000" dirty="0" smtClean="0">
                <a:sym typeface="Symbol" pitchFamily="18" charset="2"/>
              </a:rPr>
              <a:t></a:t>
            </a:r>
            <a:r>
              <a:rPr lang="en-US" sz="2000" dirty="0" smtClean="0"/>
              <a:t> snow) = 0.30 + 0.10 + 0.04 + 0.01 = 0.45</a:t>
            </a:r>
          </a:p>
          <a:p>
            <a:pPr eaLnBrk="1" hangingPunct="1"/>
            <a:r>
              <a:rPr lang="en-US" sz="2000" dirty="0" smtClean="0"/>
              <a:t>P(sleepy </a:t>
            </a:r>
            <a:r>
              <a:rPr lang="en-US" sz="2000" dirty="0" smtClean="0">
                <a:sym typeface="Symbol" pitchFamily="18" charset="2"/>
              </a:rPr>
              <a:t></a:t>
            </a:r>
            <a:r>
              <a:rPr lang="en-US" sz="2000" dirty="0" smtClean="0"/>
              <a:t> sunny) = 0.05 + 0.04 + 0.10 + 0.01 + 0.35 = 0.55</a:t>
            </a:r>
          </a:p>
          <a:p>
            <a:pPr eaLnBrk="1" hangingPunct="1"/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1981200"/>
          <a:ext cx="4869180" cy="2072640"/>
        </p:xfrm>
        <a:graphic>
          <a:graphicData uri="http://schemas.openxmlformats.org/drawingml/2006/table">
            <a:tbl>
              <a:tblPr/>
              <a:tblGrid>
                <a:gridCol w="1680095"/>
                <a:gridCol w="1601061"/>
                <a:gridCol w="1588024"/>
              </a:tblGrid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Sleepy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Weather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sunny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rainy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cloudy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snow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130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Ch. 13 – Uncertainty</vt:lpstr>
      <vt:lpstr>Bayes’ Rule</vt:lpstr>
      <vt:lpstr>Full Joint Distribution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10</cp:revision>
  <dcterms:created xsi:type="dcterms:W3CDTF">2004-02-29T20:14:56Z</dcterms:created>
  <dcterms:modified xsi:type="dcterms:W3CDTF">2016-04-13T19:11:52Z</dcterms:modified>
</cp:coreProperties>
</file>