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7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A9BE9-114E-43C4-B877-C1330BB61B2B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063C78-7073-406E-AA51-252E70932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8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8173E-4CB4-4F03-9079-0CF8CFBC1B82}" type="datetimeFigureOut">
              <a:rPr lang="en-US"/>
              <a:pPr>
                <a:defRPr/>
              </a:pPr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3EE07-EC3E-4691-8030-FD0F4FEA24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13766-8BDA-437E-ABAD-D751722A2EE4}" type="datetimeFigureOut">
              <a:rPr lang="en-US"/>
              <a:pPr>
                <a:defRPr/>
              </a:pPr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5BD95-AC84-46D0-9C48-C68E345CE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3B437-A970-4A95-9FFB-7E6DEF71D96D}" type="datetimeFigureOut">
              <a:rPr lang="en-US"/>
              <a:pPr>
                <a:defRPr/>
              </a:pPr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32B17-0FA2-45CA-9519-833AB72E8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F2CA3-65E7-49A6-B3BC-E577E81AEFDB}" type="datetimeFigureOut">
              <a:rPr lang="en-US"/>
              <a:pPr>
                <a:defRPr/>
              </a:pPr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6EFA0-EA93-4E05-932B-26F95F9D6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E771D-ED79-425D-8A58-A14749D36AE8}" type="datetimeFigureOut">
              <a:rPr lang="en-US"/>
              <a:pPr>
                <a:defRPr/>
              </a:pPr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26A93-88D7-4C34-9E78-A8F0AA8F8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39540-DB79-4199-A7A6-19928324D4C3}" type="datetimeFigureOut">
              <a:rPr lang="en-US"/>
              <a:pPr>
                <a:defRPr/>
              </a:pPr>
              <a:t>9/26/2013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A3AD1-C83D-4282-9B4F-D16822208F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18AD2-08E2-4ED2-91B1-A2BAB435E3AF}" type="datetimeFigureOut">
              <a:rPr lang="en-US"/>
              <a:pPr>
                <a:defRPr/>
              </a:pPr>
              <a:t>9/26/2013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BEF7C-D300-418A-9080-15B29CBBF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81A2E-A020-48C7-8B0E-77AFD5DAF064}" type="datetimeFigureOut">
              <a:rPr lang="en-US"/>
              <a:pPr>
                <a:defRPr/>
              </a:pPr>
              <a:t>9/26/2013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12F72-2E40-47B2-BE45-8A8F480BE4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55FE0-2413-455C-8863-AE7B9D0CF7A6}" type="datetimeFigureOut">
              <a:rPr lang="en-US"/>
              <a:pPr>
                <a:defRPr/>
              </a:pPr>
              <a:t>9/26/2013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71941-AB36-45A4-86F4-082A1ADE34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C8C06-F530-456B-8374-8A193121BED6}" type="datetimeFigureOut">
              <a:rPr lang="en-US"/>
              <a:pPr>
                <a:defRPr/>
              </a:pPr>
              <a:t>9/26/2013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B9F14-7120-44EC-92F6-193BD50C97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9AACB-CBF1-48B7-BFD0-730BC87D8612}" type="datetimeFigureOut">
              <a:rPr lang="en-US"/>
              <a:pPr>
                <a:defRPr/>
              </a:pPr>
              <a:t>9/26/2013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19F87-087F-4937-9E24-88B82A24C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DCA2AD-49CB-4EE6-88ED-63D0BD1E4EAC}" type="datetimeFigureOut">
              <a:rPr lang="en-US"/>
              <a:pPr>
                <a:defRPr/>
              </a:pPr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1573CB9-C5EE-4E3F-8FED-269AD9A12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Chapter 7</a:t>
            </a:r>
            <a:br>
              <a:rPr lang="en-US" dirty="0" smtClean="0"/>
            </a:br>
            <a:r>
              <a:rPr lang="en-US" dirty="0" smtClean="0"/>
              <a:t>Communication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CSE 431 – Intelligent Agents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KQML Structure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4876800" cy="43434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  <a:tabLst>
                <a:tab pos="457200" algn="l"/>
                <a:tab pos="914400" algn="l"/>
                <a:tab pos="1371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(&lt;KQML-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performative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:sender &lt;word&gt;</a:t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:receiver &lt;word&gt;</a:t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:language &lt;word&gt;</a:t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:ontology &lt;word&gt;</a:t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:content &lt;expression&gt;</a:t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Rounded Rectangular Callout 1"/>
          <p:cNvSpPr/>
          <p:nvPr/>
        </p:nvSpPr>
        <p:spPr>
          <a:xfrm>
            <a:off x="6248400" y="1981200"/>
            <a:ext cx="1981200" cy="1066800"/>
          </a:xfrm>
          <a:prstGeom prst="wedgeRoundRectCallout">
            <a:avLst>
              <a:gd name="adj1" fmla="val -168972"/>
              <a:gd name="adj2" fmla="val 48675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How is the content expressed?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6280355" y="3505200"/>
            <a:ext cx="1981200" cy="1066800"/>
          </a:xfrm>
          <a:prstGeom prst="wedgeRoundRectCallout">
            <a:avLst>
              <a:gd name="adj1" fmla="val -168972"/>
              <a:gd name="adj2" fmla="val -64689"/>
              <a:gd name="adj3" fmla="val 16667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What vocabulary is used in the content?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KQML Example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7924800" cy="43434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(tell</a:t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:sender Agent1</a:t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:receiver Agent2</a:t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:language KIF</a:t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:ontology Blocks-World</a:t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:content (AND (Block A) (Block B) </a:t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			(On A B))</a:t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Font typeface="Monotype Sort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Monotype Sorts" pitchFamily="2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</a:pP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Agent1 tells Agent2 that block A is on block B</a:t>
            </a:r>
            <a:endParaRPr lang="en-US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932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KQML </a:t>
            </a:r>
            <a:r>
              <a:rPr lang="en-US" dirty="0" err="1" smtClean="0"/>
              <a:t>Performatives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basic query / requests</a:t>
            </a:r>
          </a:p>
          <a:p>
            <a:pPr lvl="1"/>
            <a:r>
              <a:rPr lang="en-US" sz="2400" dirty="0" smtClean="0"/>
              <a:t>evaluate: S wants R to evaluate (simplify) C</a:t>
            </a:r>
          </a:p>
          <a:p>
            <a:pPr lvl="1"/>
            <a:r>
              <a:rPr lang="en-US" sz="2400" dirty="0" smtClean="0"/>
              <a:t>ask-one: S wants one of R’s answers to question C</a:t>
            </a:r>
          </a:p>
          <a:p>
            <a:pPr lvl="1"/>
            <a:r>
              <a:rPr lang="en-US" sz="2400" dirty="0" smtClean="0"/>
              <a:t>ask-all: S wants all of R’s answers to question C</a:t>
            </a:r>
          </a:p>
          <a:p>
            <a:pPr lvl="1"/>
            <a:r>
              <a:rPr lang="en-US" sz="2400" dirty="0" smtClean="0"/>
              <a:t>ask-about: S wants all relevant sentences in R’s VKB</a:t>
            </a:r>
          </a:p>
          <a:p>
            <a:pPr lvl="1"/>
            <a:r>
              <a:rPr lang="en-US" sz="2400" dirty="0"/>
              <a:t>achieve: S wants R to make something true of their environment</a:t>
            </a:r>
          </a:p>
          <a:p>
            <a:r>
              <a:rPr lang="en-US" sz="2800" dirty="0" smtClean="0"/>
              <a:t>response</a:t>
            </a:r>
          </a:p>
          <a:p>
            <a:pPr lvl="1"/>
            <a:r>
              <a:rPr lang="en-US" sz="2400" dirty="0" smtClean="0"/>
              <a:t>reply: communicates an expected reply</a:t>
            </a:r>
          </a:p>
          <a:p>
            <a:pPr lvl="1"/>
            <a:r>
              <a:rPr lang="en-US" sz="2400" dirty="0" smtClean="0"/>
              <a:t>sorry: S cannot provide a more informative reply</a:t>
            </a:r>
          </a:p>
        </p:txBody>
      </p:sp>
    </p:spTree>
    <p:extLst>
      <p:ext uri="{BB962C8B-B14F-4D97-AF65-F5344CB8AC3E}">
        <p14:creationId xmlns:p14="http://schemas.microsoft.com/office/powerpoint/2010/main" val="2023300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KQML </a:t>
            </a:r>
            <a:r>
              <a:rPr lang="en-US" dirty="0" err="1" smtClean="0"/>
              <a:t>Performatives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generic information</a:t>
            </a:r>
          </a:p>
          <a:p>
            <a:pPr lvl="1"/>
            <a:r>
              <a:rPr lang="en-US" sz="2400" dirty="0" smtClean="0"/>
              <a:t>tell: S claims to R that C is in S’s VKB</a:t>
            </a:r>
          </a:p>
          <a:p>
            <a:pPr lvl="1"/>
            <a:r>
              <a:rPr lang="en-US" sz="2400" dirty="0" err="1" smtClean="0"/>
              <a:t>untell</a:t>
            </a:r>
            <a:r>
              <a:rPr lang="en-US" sz="2400" dirty="0" smtClean="0"/>
              <a:t>: S claims to R that C is </a:t>
            </a:r>
            <a:r>
              <a:rPr lang="en-US" sz="2400" i="1" dirty="0" smtClean="0"/>
              <a:t>not</a:t>
            </a:r>
            <a:r>
              <a:rPr lang="en-US" sz="2400" dirty="0" smtClean="0"/>
              <a:t> in S’s VKB</a:t>
            </a:r>
          </a:p>
          <a:p>
            <a:r>
              <a:rPr lang="en-US" sz="2800" dirty="0" smtClean="0"/>
              <a:t>multi-response query</a:t>
            </a:r>
          </a:p>
          <a:p>
            <a:pPr lvl="1"/>
            <a:r>
              <a:rPr lang="en-US" sz="2400" dirty="0"/>
              <a:t>stream-all: multiple response version of ask-all</a:t>
            </a:r>
          </a:p>
          <a:p>
            <a:pPr lvl="1"/>
            <a:r>
              <a:rPr lang="en-US" sz="2400" dirty="0" smtClean="0"/>
              <a:t>stream-about: multiple response version of ask-about</a:t>
            </a:r>
          </a:p>
          <a:p>
            <a:pPr lvl="1"/>
            <a:r>
              <a:rPr lang="en-US" sz="2400" dirty="0"/>
              <a:t>monitor: S wants updates to R’s response to a stream-all</a:t>
            </a:r>
          </a:p>
          <a:p>
            <a:pPr lvl="1"/>
            <a:r>
              <a:rPr lang="en-US" sz="2400" dirty="0" err="1" smtClean="0"/>
              <a:t>eos</a:t>
            </a:r>
            <a:r>
              <a:rPr lang="en-US" sz="2400" dirty="0" smtClean="0"/>
              <a:t>: end of a stream response to an earlier query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2422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KQML </a:t>
            </a:r>
            <a:r>
              <a:rPr lang="en-US" dirty="0" err="1" smtClean="0"/>
              <a:t>Performatives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generator</a:t>
            </a:r>
          </a:p>
          <a:p>
            <a:pPr lvl="1"/>
            <a:r>
              <a:rPr lang="en-US" sz="2400" dirty="0" smtClean="0"/>
              <a:t>standby: S wants R to be ready to respond to a </a:t>
            </a:r>
            <a:r>
              <a:rPr lang="en-US" sz="2400" dirty="0" err="1" smtClean="0"/>
              <a:t>performative</a:t>
            </a:r>
            <a:endParaRPr lang="en-US" sz="2400" dirty="0" smtClean="0"/>
          </a:p>
          <a:p>
            <a:pPr lvl="1"/>
            <a:r>
              <a:rPr lang="en-US" sz="2400" dirty="0" smtClean="0"/>
              <a:t>ready: S is ready to respond to R’s previously mentioned </a:t>
            </a:r>
            <a:r>
              <a:rPr lang="en-US" sz="2400" dirty="0" err="1" smtClean="0"/>
              <a:t>performative</a:t>
            </a:r>
            <a:endParaRPr lang="en-US" sz="2400" dirty="0" smtClean="0"/>
          </a:p>
          <a:p>
            <a:pPr lvl="1"/>
            <a:r>
              <a:rPr lang="en-US" sz="2400" dirty="0" smtClean="0"/>
              <a:t>next: S wants R’s next response to a previously mentioned </a:t>
            </a:r>
            <a:r>
              <a:rPr lang="en-US" sz="2400" dirty="0" err="1" smtClean="0"/>
              <a:t>performative</a:t>
            </a:r>
            <a:endParaRPr lang="en-US" sz="2400" dirty="0" smtClean="0"/>
          </a:p>
          <a:p>
            <a:pPr lvl="1"/>
            <a:r>
              <a:rPr lang="en-US" sz="2400" dirty="0" smtClean="0"/>
              <a:t>rest: S wants R’s remaining responses to a previously mentioned </a:t>
            </a:r>
            <a:r>
              <a:rPr lang="en-US" sz="2400" dirty="0" err="1" smtClean="0"/>
              <a:t>performative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9116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KQML </a:t>
            </a:r>
            <a:r>
              <a:rPr lang="en-US" dirty="0" err="1" smtClean="0"/>
              <a:t>Performatives</a:t>
            </a:r>
            <a:r>
              <a:rPr lang="en-US" dirty="0" smtClean="0"/>
              <a:t>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capability definition</a:t>
            </a:r>
          </a:p>
          <a:p>
            <a:pPr lvl="1"/>
            <a:r>
              <a:rPr lang="en-US" sz="2400" dirty="0" smtClean="0"/>
              <a:t>advertise: S claims to be suited to processing a </a:t>
            </a:r>
            <a:r>
              <a:rPr lang="en-US" sz="2400" dirty="0" err="1" smtClean="0"/>
              <a:t>performative</a:t>
            </a:r>
            <a:endParaRPr lang="en-US" sz="2400" dirty="0" smtClean="0"/>
          </a:p>
          <a:p>
            <a:pPr lvl="1"/>
            <a:r>
              <a:rPr lang="en-US" sz="2400" dirty="0" smtClean="0"/>
              <a:t>subscribe: S wants updates to R’s response to a </a:t>
            </a:r>
            <a:r>
              <a:rPr lang="en-US" sz="2400" dirty="0" err="1" smtClean="0"/>
              <a:t>performative</a:t>
            </a:r>
            <a:endParaRPr lang="en-US" sz="2400" dirty="0" smtClean="0"/>
          </a:p>
          <a:p>
            <a:r>
              <a:rPr lang="en-US" sz="2800" dirty="0" smtClean="0"/>
              <a:t>networking</a:t>
            </a:r>
            <a:endParaRPr lang="en-US" sz="2800" dirty="0"/>
          </a:p>
          <a:p>
            <a:pPr lvl="1"/>
            <a:r>
              <a:rPr lang="en-US" sz="2400" dirty="0" smtClean="0"/>
              <a:t>register: S can deliver </a:t>
            </a:r>
            <a:r>
              <a:rPr lang="en-US" sz="2400" dirty="0" err="1" smtClean="0"/>
              <a:t>performatives</a:t>
            </a:r>
            <a:r>
              <a:rPr lang="en-US" sz="2400" dirty="0" smtClean="0"/>
              <a:t> to some named agent</a:t>
            </a:r>
          </a:p>
          <a:p>
            <a:pPr lvl="1"/>
            <a:r>
              <a:rPr lang="en-US" sz="2400" dirty="0" smtClean="0"/>
              <a:t>unregister: undo a register</a:t>
            </a:r>
          </a:p>
          <a:p>
            <a:pPr lvl="1"/>
            <a:r>
              <a:rPr lang="en-US" sz="2400" dirty="0" smtClean="0"/>
              <a:t>forward: S wants R to forward a message to another agent</a:t>
            </a:r>
          </a:p>
          <a:p>
            <a:pPr lvl="1"/>
            <a:r>
              <a:rPr lang="en-US" sz="2400" dirty="0" smtClean="0"/>
              <a:t>broadcast: S want R to send a </a:t>
            </a:r>
            <a:r>
              <a:rPr lang="en-US" sz="2400" dirty="0" err="1" smtClean="0"/>
              <a:t>performative</a:t>
            </a:r>
            <a:r>
              <a:rPr lang="en-US" sz="2400" dirty="0" smtClean="0"/>
              <a:t> over all connections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09343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304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Chapter 7 Communication</vt:lpstr>
      <vt:lpstr>KQML Structure</vt:lpstr>
      <vt:lpstr>KQML Example</vt:lpstr>
      <vt:lpstr>KQML Performatives (1)</vt:lpstr>
      <vt:lpstr>KQML Performatives (2)</vt:lpstr>
      <vt:lpstr>KQML Performatives (3)</vt:lpstr>
      <vt:lpstr>KQML Performatives (4)</vt:lpstr>
    </vt:vector>
  </TitlesOfParts>
  <Company>Lehigh University CSE Department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Deductive Reasoning Agents</dc:title>
  <dc:creator>Jeff Heflin</dc:creator>
  <cp:lastModifiedBy>heflin</cp:lastModifiedBy>
  <cp:revision>35</cp:revision>
  <dcterms:created xsi:type="dcterms:W3CDTF">2009-09-08T15:39:23Z</dcterms:created>
  <dcterms:modified xsi:type="dcterms:W3CDTF">2013-09-26T14:24:13Z</dcterms:modified>
</cp:coreProperties>
</file>